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9" r:id="rId4"/>
    <p:sldId id="260" r:id="rId5"/>
    <p:sldId id="261" r:id="rId6"/>
    <p:sldId id="263" r:id="rId7"/>
    <p:sldId id="264" r:id="rId8"/>
    <p:sldId id="262" r:id="rId9"/>
    <p:sldId id="265" r:id="rId10"/>
    <p:sldId id="267"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72CA67-5EF8-4601-B7C4-C359EAD7D26F}" type="datetimeFigureOut">
              <a:rPr lang="en-US" smtClean="0"/>
              <a:pPr/>
              <a:t>27/07/2020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A409C3-17FA-4017-902E-9C33280A837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A409C3-17FA-4017-902E-9C33280A837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F2EB0D5-26D1-47FE-A230-05DCEC9C4E42}"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EB0D5-26D1-47FE-A230-05DCEC9C4E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EB0D5-26D1-47FE-A230-05DCEC9C4E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2EB0D5-26D1-47FE-A230-05DCEC9C4E42}"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F2EB0D5-26D1-47FE-A230-05DCEC9C4E4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EB0D5-26D1-47FE-A230-05DCEC9C4E42}"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2EB0D5-26D1-47FE-A230-05DCEC9C4E42}"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2EB0D5-26D1-47FE-A230-05DCEC9C4E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2EB0D5-26D1-47FE-A230-05DCEC9C4E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2EB0D5-26D1-47FE-A230-05DCEC9C4E42}"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E82477-EF69-4EF6-9F85-35A1F75B47C0}" type="datetimeFigureOut">
              <a:rPr lang="en-US" smtClean="0"/>
              <a:pPr/>
              <a:t>27/07/2020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F2EB0D5-26D1-47FE-A230-05DCEC9C4E42}"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0"/>
          </a:srgbClr>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1E82477-EF69-4EF6-9F85-35A1F75B47C0}" type="datetimeFigureOut">
              <a:rPr lang="en-US" smtClean="0"/>
              <a:pPr/>
              <a:t>27/07/2020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F2EB0D5-26D1-47FE-A230-05DCEC9C4E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r>
              <a:rPr lang="hi-IN" dirty="0" smtClean="0"/>
              <a:t>द्वारा-</a:t>
            </a:r>
          </a:p>
          <a:p>
            <a:r>
              <a:rPr lang="hi-IN" dirty="0"/>
              <a:t>संतोष </a:t>
            </a:r>
            <a:r>
              <a:rPr lang="hi-IN" dirty="0" smtClean="0"/>
              <a:t>कुमार खरवाल</a:t>
            </a:r>
          </a:p>
          <a:p>
            <a:r>
              <a:rPr lang="hi-IN" dirty="0"/>
              <a:t>प्रशिक्षित </a:t>
            </a:r>
            <a:r>
              <a:rPr lang="hi-IN" dirty="0" smtClean="0"/>
              <a:t>स्नातकोत्तर शिक्षक (हिन्दी) </a:t>
            </a:r>
          </a:p>
          <a:p>
            <a:r>
              <a:rPr lang="hi-IN" dirty="0"/>
              <a:t>परमाणु </a:t>
            </a:r>
            <a:r>
              <a:rPr lang="hi-IN" dirty="0" smtClean="0"/>
              <a:t>ऊर्जा केन्द्रीय विद्यालय-2, </a:t>
            </a:r>
          </a:p>
          <a:p>
            <a:r>
              <a:rPr lang="hi-IN" dirty="0" smtClean="0"/>
              <a:t>जादुगोड़ा </a:t>
            </a:r>
            <a:endParaRPr lang="en-US" dirty="0"/>
          </a:p>
        </p:txBody>
      </p:sp>
      <p:sp>
        <p:nvSpPr>
          <p:cNvPr id="2" name="Title 1"/>
          <p:cNvSpPr>
            <a:spLocks noGrp="1"/>
          </p:cNvSpPr>
          <p:nvPr>
            <p:ph type="ctrTitle"/>
          </p:nvPr>
        </p:nvSpPr>
        <p:spPr/>
        <p:txBody>
          <a:bodyPr/>
          <a:lstStyle/>
          <a:p>
            <a:r>
              <a:rPr lang="hi-IN" dirty="0" smtClean="0"/>
              <a:t>मीरा के पद-2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विशेष </a:t>
            </a:r>
            <a:endParaRPr lang="en-US" dirty="0"/>
          </a:p>
        </p:txBody>
      </p:sp>
      <p:sp>
        <p:nvSpPr>
          <p:cNvPr id="3" name="Content Placeholder 2"/>
          <p:cNvSpPr>
            <a:spLocks noGrp="1"/>
          </p:cNvSpPr>
          <p:nvPr>
            <p:ph sz="quarter" idx="1"/>
          </p:nvPr>
        </p:nvSpPr>
        <p:spPr/>
        <p:txBody>
          <a:bodyPr>
            <a:noAutofit/>
          </a:bodyPr>
          <a:lstStyle/>
          <a:p>
            <a:r>
              <a:rPr lang="hi-IN" sz="2400" b="1" u="sng" dirty="0" smtClean="0"/>
              <a:t>इस पद में मीरा पर किए गए अत्याचारों का संकेत मिलता है। </a:t>
            </a:r>
          </a:p>
          <a:p>
            <a:r>
              <a:rPr lang="hi-IN" sz="2400" b="1" u="sng" dirty="0" smtClean="0"/>
              <a:t>मीरा का कृष्ण के प्रति अटूट निष्ठा व्यक्त हुई है।</a:t>
            </a:r>
          </a:p>
          <a:p>
            <a:r>
              <a:rPr lang="hi-IN" sz="2400" b="1" u="sng" dirty="0" smtClean="0"/>
              <a:t>पद </a:t>
            </a:r>
            <a:r>
              <a:rPr lang="hi-IN" sz="2400" b="1" u="sng" dirty="0" smtClean="0"/>
              <a:t>पढ़कर मंदिर में नाचती हुए मीरा का चित्र आँखों के सामने सजीव हो उठता है। </a:t>
            </a:r>
          </a:p>
          <a:p>
            <a:r>
              <a:rPr lang="hi-IN" sz="2400" b="1" u="sng" dirty="0" smtClean="0"/>
              <a:t>कृष्ण </a:t>
            </a:r>
            <a:r>
              <a:rPr lang="hi-IN" sz="2400" b="1" u="sng" dirty="0" smtClean="0"/>
              <a:t>के अनुराग में मीरा कृष्ण को नए-नए नामों तथा विशेषणों से पुकारती है। जैसे- नारायण,गिरधर,नागर,अविनासी। </a:t>
            </a:r>
          </a:p>
          <a:p>
            <a:r>
              <a:rPr lang="hi-IN" sz="2400" b="1" u="sng" dirty="0" smtClean="0"/>
              <a:t>संगीत </a:t>
            </a:r>
            <a:r>
              <a:rPr lang="hi-IN" sz="2400" b="1" u="sng" dirty="0" smtClean="0"/>
              <a:t>,लय और माधुर्य की दृष्टि से यह पद मनोरम बन पड़ा है।</a:t>
            </a:r>
          </a:p>
          <a:p>
            <a:r>
              <a:rPr lang="hi-IN" sz="2400" b="1" u="sng" dirty="0" smtClean="0"/>
              <a:t>भक्ति </a:t>
            </a:r>
            <a:r>
              <a:rPr lang="hi-IN" sz="2400" b="1" u="sng" dirty="0" smtClean="0"/>
              <a:t>रस की अभिव्यक्ति हुई है।  </a:t>
            </a:r>
            <a:endParaRPr lang="hi-IN" sz="2400" b="1" u="sng"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hanyawad Images, Stock Photos &amp; Vectors | Shutte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hanyawad Images, Stock Photos &amp; Vectors | Shutte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hanyawad Images, Stock Photos &amp; Vectors | Shutterstoc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Thank you – One Month Of Enormous Support | HINDU E SHO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Thank you – One Month Of Enormous Support | HINDU E SHO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6" name="AutoShape 12" descr="https://hindueshop.com/wp-content/uploads/2019/07/dhanyavaad.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8" name="Picture 14" descr="Birthday Thank You Messages in Hindi | धन्यवाद ..."/>
          <p:cNvPicPr>
            <a:picLocks noChangeAspect="1" noChangeArrowheads="1"/>
          </p:cNvPicPr>
          <p:nvPr/>
        </p:nvPicPr>
        <p:blipFill>
          <a:blip r:embed="rId2"/>
          <a:srcRect/>
          <a:stretch>
            <a:fillRect/>
          </a:stretch>
        </p:blipFill>
        <p:spPr bwMode="auto">
          <a:xfrm>
            <a:off x="228600" y="381000"/>
            <a:ext cx="8915400" cy="6172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Jai Shri Hari Om nmo"/>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Radha Krishna Quote In Hindi - Retro Future"/>
          <p:cNvPicPr>
            <a:picLocks noChangeAspect="1" noChangeArrowheads="1"/>
          </p:cNvPicPr>
          <p:nvPr/>
        </p:nvPicPr>
        <p:blipFill>
          <a:blip r:embed="rId2"/>
          <a:srcRect/>
          <a:stretch>
            <a:fillRect/>
          </a:stretch>
        </p:blipFill>
        <p:spPr bwMode="auto">
          <a:xfrm>
            <a:off x="152400" y="76200"/>
            <a:ext cx="8839200" cy="6629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endParaRPr lang="hi-IN" dirty="0" smtClean="0"/>
          </a:p>
          <a:p>
            <a:endParaRPr lang="hi-IN" dirty="0"/>
          </a:p>
          <a:p>
            <a:endParaRPr lang="hi-IN" dirty="0" smtClean="0"/>
          </a:p>
          <a:p>
            <a:endParaRPr lang="en-US" dirty="0"/>
          </a:p>
        </p:txBody>
      </p:sp>
      <p:pic>
        <p:nvPicPr>
          <p:cNvPr id="4" name="Picture 2" descr="MEERABAI DEVI"/>
          <p:cNvPicPr>
            <a:picLocks noChangeAspect="1" noChangeArrowheads="1"/>
          </p:cNvPicPr>
          <p:nvPr/>
        </p:nvPicPr>
        <p:blipFill>
          <a:blip r:embed="rId2"/>
          <a:srcRect/>
          <a:stretch>
            <a:fillRect/>
          </a:stretch>
        </p:blipFill>
        <p:spPr bwMode="auto">
          <a:xfrm>
            <a:off x="1676400" y="2167218"/>
            <a:ext cx="6248400" cy="461458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Meera Worshiping Krishna India vintage calendar art (via ebay:  alphaomegaphilately)"/>
          <p:cNvPicPr>
            <a:picLocks noChangeAspect="1" noChangeArrowheads="1"/>
          </p:cNvPicPr>
          <p:nvPr/>
        </p:nvPicPr>
        <p:blipFill>
          <a:blip r:embed="rId2"/>
          <a:srcRect/>
          <a:stretch>
            <a:fillRect/>
          </a:stretch>
        </p:blipFill>
        <p:spPr bwMode="auto">
          <a:xfrm>
            <a:off x="1981200" y="914400"/>
            <a:ext cx="4762500" cy="501967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krishnaart: “ ✨ SHRI KRISHNA MEERABAI ॐ ✨ ”"/>
          <p:cNvPicPr>
            <a:picLocks noChangeAspect="1" noChangeArrowheads="1"/>
          </p:cNvPicPr>
          <p:nvPr/>
        </p:nvPicPr>
        <p:blipFill>
          <a:blip r:embed="rId2"/>
          <a:srcRect/>
          <a:stretch>
            <a:fillRect/>
          </a:stretch>
        </p:blipFill>
        <p:spPr bwMode="auto">
          <a:xfrm>
            <a:off x="1219200" y="533400"/>
            <a:ext cx="6553200" cy="5791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MEERABAI DEVI"/>
          <p:cNvPicPr>
            <a:picLocks noChangeAspect="1" noChangeArrowheads="1"/>
          </p:cNvPicPr>
          <p:nvPr/>
        </p:nvPicPr>
        <p:blipFill>
          <a:blip r:embed="rId2"/>
          <a:srcRect/>
          <a:stretch>
            <a:fillRect/>
          </a:stretch>
        </p:blipFill>
        <p:spPr bwMode="auto">
          <a:xfrm>
            <a:off x="838200" y="609600"/>
            <a:ext cx="7696200" cy="5638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पद -1 </a:t>
            </a:r>
            <a:endParaRPr lang="en-US" dirty="0"/>
          </a:p>
        </p:txBody>
      </p:sp>
      <p:sp>
        <p:nvSpPr>
          <p:cNvPr id="3" name="Content Placeholder 2"/>
          <p:cNvSpPr>
            <a:spLocks noGrp="1"/>
          </p:cNvSpPr>
          <p:nvPr>
            <p:ph sz="quarter" idx="1"/>
          </p:nvPr>
        </p:nvSpPr>
        <p:spPr/>
        <p:txBody>
          <a:bodyPr>
            <a:normAutofit fontScale="62500" lnSpcReduction="20000"/>
          </a:bodyPr>
          <a:lstStyle/>
          <a:p>
            <a:r>
              <a:rPr lang="hi-IN" b="1" u="sng" dirty="0" smtClean="0"/>
              <a:t>पग घूँघरू बाँध मीरा नाची रे</a:t>
            </a:r>
          </a:p>
          <a:p>
            <a:r>
              <a:rPr lang="hi-IN" dirty="0" smtClean="0"/>
              <a:t>पग </a:t>
            </a:r>
            <a:r>
              <a:rPr lang="hi-IN" dirty="0" smtClean="0"/>
              <a:t>घूँघरू बाँध मीरा नाची रे।</a:t>
            </a:r>
            <a:br>
              <a:rPr lang="hi-IN" dirty="0" smtClean="0"/>
            </a:br>
            <a:r>
              <a:rPr lang="hi-IN" dirty="0" smtClean="0"/>
              <a:t>मैं तो मेरे नारायण की आपहि हो गई दासी रे।</a:t>
            </a:r>
            <a:br>
              <a:rPr lang="hi-IN" dirty="0" smtClean="0"/>
            </a:br>
            <a:r>
              <a:rPr lang="hi-IN" dirty="0" smtClean="0"/>
              <a:t>लोग कहै मीरा भई बावरी न्यात कहै कुलनासी रे॥</a:t>
            </a:r>
            <a:br>
              <a:rPr lang="hi-IN" dirty="0" smtClean="0"/>
            </a:br>
            <a:r>
              <a:rPr lang="hi-IN" dirty="0" smtClean="0"/>
              <a:t>विष का प्याला राणाजी भेज्या पीवत मीरा हाँसी रे।</a:t>
            </a:r>
            <a:br>
              <a:rPr lang="hi-IN" dirty="0" smtClean="0"/>
            </a:br>
            <a:r>
              <a:rPr lang="hi-IN" dirty="0" smtClean="0"/>
              <a:t>'मीरा' के प्रभु गिरिधर नागर सहज मिले अविनासी रे॥</a:t>
            </a:r>
            <a:br>
              <a:rPr lang="hi-IN" dirty="0" smtClean="0"/>
            </a:br>
            <a:r>
              <a:rPr lang="hi-IN" b="1" dirty="0" smtClean="0"/>
              <a:t>- मीराबाई</a:t>
            </a:r>
          </a:p>
          <a:p>
            <a:r>
              <a:rPr lang="hi-IN" dirty="0" smtClean="0"/>
              <a:t>मीराबाई की अधिकांश रचनाएँ उनके कृष्ण प्रेम से ओत-प्रोत हैं। इनका विवाह उदयपुर के महाराणा कुमार भोजराज जी के साथ हुआ था। ये बचपन से ही कृष्णभक्ति में रुचि लेने लगी थीं। विवाह के थोड़े ही दिन मीराबाई की अधिकांश रचनाएँ उनके कृष्ण प्रेम से ओत-प्रोत हैं। इनका विवाह उदयपुर के महाराणा कुमार भोजराज जी के साथ हुआ था। ये बचपन से ही कृष्णभक्ति में रुचि लेने लगी थीं। विवाह के थोड़े ही दिन बाद आपके पति का देहांत हो गया था। इसके पश्चात् इनकी भक्ति दिन-प्रतिदिन बढ़ती गई। ये मंदिरों में जाकर वहां मौजूद कृष्णभक्तों के सामने कृष्णजी की मूर्ति के आगे नाचती रहती थीं। मीराबाई का नाचना और गाना राज परिवार को अच्छा नहीं लगा। उन्होंने कई बार मीराबाई को विष देकर मारने की कोशिश की। परेशान होकर ये द्वारका और वृंदावन गई।बाद आपके पति का देहांत हो गया था। इसके पश्चात् इनकी भक्ति दिन-प्रतिदिन बढ़ती गई। ये मंदिरों में जाकर वहां मौजूद कृष्णभक्तों के सामने कृष्णजी की मूर्ति के आगे नाचती रहती थीं। मीराबाई का नाचना और गाना राज परिवार को अच्छा नहीं लगा। उन्होंने कई बार मीराबाई को विष देकर मारने की कोशिश की। परेशान होकर ये द्वारका और वृंदावन गई।</a:t>
            </a:r>
            <a:br>
              <a:rPr lang="hi-IN"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55</TotalTime>
  <Words>118</Words>
  <Application>Microsoft Office PowerPoint</Application>
  <PresentationFormat>On-screen Show (4:3)</PresentationFormat>
  <Paragraphs>20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मीरा के पद-2 </vt:lpstr>
      <vt:lpstr>Slide 2</vt:lpstr>
      <vt:lpstr>Slide 3</vt:lpstr>
      <vt:lpstr>Slide 4</vt:lpstr>
      <vt:lpstr>Slide 5</vt:lpstr>
      <vt:lpstr>Slide 6</vt:lpstr>
      <vt:lpstr>Slide 7</vt:lpstr>
      <vt:lpstr>Slide 8</vt:lpstr>
      <vt:lpstr>पद -1 </vt:lpstr>
      <vt:lpstr>विशेष </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मीरा के पद-2 </dc:title>
  <dc:creator>home</dc:creator>
  <cp:lastModifiedBy>home</cp:lastModifiedBy>
  <cp:revision>16</cp:revision>
  <dcterms:created xsi:type="dcterms:W3CDTF">2020-07-19T10:09:46Z</dcterms:created>
  <dcterms:modified xsi:type="dcterms:W3CDTF">2020-07-27T15:08:30Z</dcterms:modified>
</cp:coreProperties>
</file>